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79" r:id="rId2"/>
    <p:sldId id="259" r:id="rId3"/>
    <p:sldId id="262" r:id="rId4"/>
    <p:sldId id="272" r:id="rId5"/>
    <p:sldId id="273" r:id="rId6"/>
  </p:sldIdLst>
  <p:sldSz cx="12192000" cy="6858000"/>
  <p:notesSz cx="7315200" cy="96012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60FA51-BAD3-4123-BDD9-DBAB687A7FA1}" v="142" dt="2024-11-06T19:07:02.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84932" autoAdjust="0"/>
  </p:normalViewPr>
  <p:slideViewPr>
    <p:cSldViewPr snapToGrid="0" showGuides="1">
      <p:cViewPr varScale="1">
        <p:scale>
          <a:sx n="107" d="100"/>
          <a:sy n="107" d="100"/>
        </p:scale>
        <p:origin x="1320"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6" rIns="96653" bIns="48326" rtlCol="0"/>
          <a:lstStyle>
            <a:lvl1pPr algn="l">
              <a:defRPr sz="1300"/>
            </a:lvl1pPr>
          </a:lstStyle>
          <a:p>
            <a:endParaRPr lang="pl-PL"/>
          </a:p>
        </p:txBody>
      </p:sp>
      <p:sp>
        <p:nvSpPr>
          <p:cNvPr id="3" name="Date Placeholder 2"/>
          <p:cNvSpPr>
            <a:spLocks noGrp="1"/>
          </p:cNvSpPr>
          <p:nvPr>
            <p:ph type="dt" idx="1"/>
          </p:nvPr>
        </p:nvSpPr>
        <p:spPr>
          <a:xfrm>
            <a:off x="4143587" y="0"/>
            <a:ext cx="3169920" cy="481727"/>
          </a:xfrm>
          <a:prstGeom prst="rect">
            <a:avLst/>
          </a:prstGeom>
        </p:spPr>
        <p:txBody>
          <a:bodyPr vert="horz" lIns="96653" tIns="48326" rIns="96653" bIns="48326" rtlCol="0"/>
          <a:lstStyle>
            <a:lvl1pPr algn="r">
              <a:defRPr sz="1300"/>
            </a:lvl1pPr>
          </a:lstStyle>
          <a:p>
            <a:fld id="{89EFC793-8540-4B65-B8CD-D2F276418F75}" type="datetimeFigureOut">
              <a:rPr lang="pl-PL" smtClean="0"/>
              <a:t>5.08.2026</a:t>
            </a:fld>
            <a:endParaRPr lang="pl-PL"/>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53" tIns="48326" rIns="96653" bIns="48326" rtlCol="0" anchor="ctr"/>
          <a:lstStyle/>
          <a:p>
            <a:endParaRPr lang="pl-PL"/>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6" rIns="96653" bIns="4832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6" name="Footer Placeholder 5"/>
          <p:cNvSpPr>
            <a:spLocks noGrp="1"/>
          </p:cNvSpPr>
          <p:nvPr>
            <p:ph type="ftr" sz="quarter" idx="4"/>
          </p:nvPr>
        </p:nvSpPr>
        <p:spPr>
          <a:xfrm>
            <a:off x="0" y="9119474"/>
            <a:ext cx="3169920" cy="481726"/>
          </a:xfrm>
          <a:prstGeom prst="rect">
            <a:avLst/>
          </a:prstGeom>
        </p:spPr>
        <p:txBody>
          <a:bodyPr vert="horz" lIns="96653" tIns="48326" rIns="96653" bIns="48326" rtlCol="0" anchor="b"/>
          <a:lstStyle>
            <a:lvl1pPr algn="l">
              <a:defRPr sz="1300"/>
            </a:lvl1pPr>
          </a:lstStyle>
          <a:p>
            <a:endParaRPr lang="pl-PL"/>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53" tIns="48326" rIns="96653" bIns="48326" rtlCol="0" anchor="b"/>
          <a:lstStyle>
            <a:lvl1pPr algn="r">
              <a:defRPr sz="1300"/>
            </a:lvl1pPr>
          </a:lstStyle>
          <a:p>
            <a:fld id="{0130C876-D13F-4E2D-A413-4A3630B03EFE}" type="slidenum">
              <a:rPr lang="pl-PL" smtClean="0"/>
              <a:t>‹#›</a:t>
            </a:fld>
            <a:endParaRPr lang="pl-PL"/>
          </a:p>
        </p:txBody>
      </p:sp>
    </p:spTree>
    <p:extLst>
      <p:ext uri="{BB962C8B-B14F-4D97-AF65-F5344CB8AC3E}">
        <p14:creationId xmlns:p14="http://schemas.microsoft.com/office/powerpoint/2010/main" val="3890434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Samarytanin z tej przypowieści nie ofiarował swojego życia, aby służyć innym ani nie był w misji charytatywnej, lecz w praktyce czynił miłosierdzie. Wygląda na to, że był w podróży służbowej załatwiając swoje interesy. Musiał te interesy prowadzić całkiem nieźle, bo było go stać aby opłacić pomoc poszkodowanemu i zadeklarować dodatkowe fundusze, gdyby opieka, którą zlecił gospodarzowi wygenerowała dodatkowe koszty. To, co wyróżnia ludzi biznesu, którzy osiągają dobre rezultaty, to umiejętność dostrzegania potrzeb. Człowiek, pobity i obrabowany przez zbójców był w potrzebie. Tej potrzeby nie zauważył kapłan, który przechodził obok jak również lewita. Zarówno kapłan jak i lewita mieli zapewniony byt i zachowywali się jak osoby na bezpiecznym etacie, które nie muszą z wrażliwością obserwować tego, co się wokół nich dzieje. Inaczej mają się sprawy w przypadku przedsiębiorczego kupca. Bez umiejętności rozpoznawania potrzeb mógłby przewozić towary, które według niego są najlepsze, lecz niekoniecznie są przydatne dla jego klientów, którzy nie byliby skłonni płacić ca coś, co ich nie interesuje. Bez znajomości potrzeb swoich klientów poniósłby straty i musiałby zamknąć swój biznes. Możemy się zastanowić, dlaczego Jezus odpowiadając uczonemu w Prawie, który zadał mu pytanie „Nauczycielu, co mam czynić, aby osiągnąć życie wieczne?” przytoczył właśnie taką przypowieść, gdzie w centrum jest czynienie miłosierdzia przez tego Samarytanina. To nie było przypadkowe. Na zakończenie rozmowy ten uczony w Prawie otrzymał wskazówkę „Idź i czyń podobnie”.</a:t>
            </a:r>
          </a:p>
          <a:p>
            <a:r>
              <a:rPr lang="pl-PL" dirty="0"/>
              <a:t>Jak to zrobił Samarytanin? Zobaczył człowieka potrzebującego pomocy. Dostrzegł tą potrzebę swoim sercem, bo wzruszył się głęboko. Nie pozostał obojętny i przystąpił do działania. Opatrzył rany poszkodowanego i wziął go na swój środek transportu, jakim dysponował i zawiózł do gospody. Tutaj znowu postąpił jak człowiek biznesu, który zamyka temat. Nie tylko się zlituje i coś tam pomoże, lecz podejmuje się zadania i je zamyka. Następnego dnia musiał jednak kontynuować swoją podróż, bo zapewne wymagały tego jego zobowiązania biznesowe. Tutaj również postępuje odpowiedzialnie zlecając opiekę nad okaleczonym człowiekiem gospodarzowi zajazdu. Nie wymagał od tego gospodarza, aby to robił za darmo. Mógł przecież dorobić do tego przypowiastkę o tym, co on już takiego nie zrobił dla poszkodowanego i wziąć na litość gospodarza, przekonując go, że również powinien coś wnieść od siebie. Nic z tych rzeczy. Postępuje jak człowiek odpowiedzialny za swoje decyzje. Daje dwa denary gospodarzowi prosząc go „miej o nim staranie, a jeśli co więcej wydasz, oddam tobie, gdy będę wracał”. Jezus akceptuje, a nawet daje za wzór postawę przedsiębiorczego Samarytanina w odróżnieniu do postawy ustawionych bezpiecznie na swoich etatach kapłana i lewity.</a:t>
            </a:r>
          </a:p>
          <a:p>
            <a:r>
              <a:rPr lang="pl-PL" dirty="0"/>
              <a:t>Wokół nas jest wiele wspólnot, które wspaniale się modlą i które potrafią pięknie wielbić Pana Boga wkładając w to wiele wysiłku, lecz nie zawsze prowadzi to do uczynków miłosierdzia. My również chcemy się modlić i oddawać cześć Stwórcy i Naszemu Panu Jezusowi Chrystusowi, lecz jednocześnie kładziemy akcent na rozpoznawanie i zaspokajanie konkretnych potrzeb naszych bliźnich idąc za radą, która wypływa z przypowieści. Jeśli chcemy osiągnąć życie wieczne, o które pytał uczony w Prawie, to powinniśmy brać wzór z Samarytanina czyniąc podobnie.</a:t>
            </a:r>
          </a:p>
          <a:p>
            <a:endParaRPr lang="pl-PL" dirty="0"/>
          </a:p>
        </p:txBody>
      </p:sp>
      <p:sp>
        <p:nvSpPr>
          <p:cNvPr id="4" name="Slide Number Placeholder 3"/>
          <p:cNvSpPr>
            <a:spLocks noGrp="1"/>
          </p:cNvSpPr>
          <p:nvPr>
            <p:ph type="sldNum" sz="quarter" idx="10"/>
          </p:nvPr>
        </p:nvSpPr>
        <p:spPr/>
        <p:txBody>
          <a:bodyPr/>
          <a:lstStyle/>
          <a:p>
            <a:fld id="{0130C876-D13F-4E2D-A413-4A3630B03EFE}" type="slidenum">
              <a:rPr lang="pl-PL" smtClean="0"/>
              <a:t>1</a:t>
            </a:fld>
            <a:endParaRPr lang="pl-PL"/>
          </a:p>
        </p:txBody>
      </p:sp>
    </p:spTree>
    <p:extLst>
      <p:ext uri="{BB962C8B-B14F-4D97-AF65-F5344CB8AC3E}">
        <p14:creationId xmlns:p14="http://schemas.microsoft.com/office/powerpoint/2010/main" val="54148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1. Nie musisz poświęcać swojego życia służbie innym, jeśli to nie jest twoje powołanie. Zajmuj się tym, co uznasz, że powinieneś robić. Jeśli masz się uczyć, to się ucz, jeśli masz prowadzić biznes to się tym zajmuj, jeśli chcesz podróżować to podróżuj. Jeżeli jednak w tym co robisz, skoncentrujesz się tylko na sobie, to niewiele osiągniesz. Rozpoznawanie potrzeb innych, nie tylko zapewni ci powodzenie w nauce, w biznesie czy w podróżach, lecz również otworzy ci perspektywę do tego, abyś osiągnął życie wieczne.</a:t>
            </a:r>
          </a:p>
          <a:p>
            <a:r>
              <a:rPr lang="pl-PL" dirty="0"/>
              <a:t>2. Zamykaj sprawy, których się podejmujesz, jako człowiek wolny i odpowiedzialny. Nie patrz na to co powinni zrobić inni, bo są lepiej przygotowani, jak kapłan lub właściwie ustawieni społecznie, jak lewita z przypowieści. Podjąłeś się zadania, to go dokończ. Tak postępują ludzie, którzy osiągają życiowe sukcesy. To jest też cecha tych, którzy widzą swoją egzystencję w znacznie szerszej perspektywie – w perspektywie wieczności.</a:t>
            </a:r>
          </a:p>
          <a:p>
            <a:r>
              <a:rPr lang="pl-PL" dirty="0"/>
              <a:t>3. Nie musisz robić wszystkiego sam. Nikt nie wymaga od ciebie, abyś brał na siebie nadmiar obowiązków i rezygnował ze swoich planów życiowych lub zawodowych. Poproś o pomoc, lecz bądź w tym proszeniu o pomoc odpowiedzialny. Nie chodzi o to, aby zrzucić na drugiego to, czego się podjąłeś, lecz dokonać uczciwego uzgodnienia tak, aby osoba do której się zwracasz chciała to robić nie tylko ten jeden raz lecz za każdym razem, kiedy się do niej zwracasz. W ten sposób zgromadzisz wokół siebie przychylnych ludzi, którzy zawsze chętnie Ci pomogą.</a:t>
            </a:r>
          </a:p>
          <a:p>
            <a:r>
              <a:rPr lang="pl-PL" dirty="0"/>
              <a:t>4. Pomoc wymaga funduszy. Gdyby tak nie było, to dlaczego Jezus przytaczając tą przypowieść w odniesieniu do tak ważnej sprawy jaką jest życie wieczne mówi konkretnie o pieniądzach. Co ciekawe, dla człowieka, który dobrze prowadzi własne interesy pieniądze wydane na pomoc całkiem obcej osobie nie stanowią najmniejszego problemu. Dotyczy to również poświęconego czasu. Jeśli nie masz czasu na to, aby się na chwilę zatrzymać, to zapewne jesteś mało skuteczny w tym, czemu ten czas całkowicie poświęcasz. Być może kapłan i lewita z przypowieści byli bardzo zajęci swoimi czynnościami, które mogły mieć dużą rangę i to nie pozwalało im się zatrzymać. Wniosek dla każdego z niech nie jest zbyt pocieszający – i co z tego, że jesteś taki ważny i tak zaangażowany w wielkie sprawy, jeśli niewiele z tego wynika dla drugiego człowieka.</a:t>
            </a:r>
          </a:p>
        </p:txBody>
      </p:sp>
      <p:sp>
        <p:nvSpPr>
          <p:cNvPr id="4" name="Slide Number Placeholder 3"/>
          <p:cNvSpPr>
            <a:spLocks noGrp="1"/>
          </p:cNvSpPr>
          <p:nvPr>
            <p:ph type="sldNum" sz="quarter" idx="10"/>
          </p:nvPr>
        </p:nvSpPr>
        <p:spPr/>
        <p:txBody>
          <a:bodyPr/>
          <a:lstStyle/>
          <a:p>
            <a:fld id="{0130C876-D13F-4E2D-A413-4A3630B03EFE}" type="slidenum">
              <a:rPr lang="pl-PL" smtClean="0"/>
              <a:t>2</a:t>
            </a:fld>
            <a:endParaRPr lang="pl-PL"/>
          </a:p>
        </p:txBody>
      </p:sp>
    </p:spTree>
    <p:extLst>
      <p:ext uri="{BB962C8B-B14F-4D97-AF65-F5344CB8AC3E}">
        <p14:creationId xmlns:p14="http://schemas.microsoft.com/office/powerpoint/2010/main" val="618332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solidFill>
                  <a:srgbClr val="000000"/>
                </a:solidFill>
                <a:latin typeface="Symbol" panose="05050102010706020507" pitchFamily="18" charset="2"/>
              </a:rPr>
              <a:t>Nasze reakcje (nasz los zależy od naszych decyzji) </a:t>
            </a:r>
          </a:p>
          <a:p>
            <a:r>
              <a:rPr lang="pl-PL" dirty="0">
                <a:solidFill>
                  <a:srgbClr val="000000"/>
                </a:solidFill>
                <a:latin typeface="Symbol" panose="05050102010706020507" pitchFamily="18" charset="2"/>
              </a:rPr>
              <a:t> </a:t>
            </a:r>
            <a:r>
              <a:rPr lang="pl-PL" dirty="0">
                <a:solidFill>
                  <a:srgbClr val="000000"/>
                </a:solidFill>
                <a:latin typeface="Calibri" panose="020F0502020204030204" pitchFamily="34" charset="0"/>
              </a:rPr>
              <a:t>Bodziec - Reakcja </a:t>
            </a:r>
          </a:p>
          <a:p>
            <a:r>
              <a:rPr lang="pl-PL" dirty="0">
                <a:solidFill>
                  <a:srgbClr val="000000"/>
                </a:solidFill>
                <a:latin typeface="Calibri" panose="020F0502020204030204" pitchFamily="34" charset="0"/>
              </a:rPr>
              <a:t> Wolna wola (wybór dobra: przyjemne, użyteczne, godziwe) </a:t>
            </a:r>
          </a:p>
          <a:p>
            <a:r>
              <a:rPr lang="pl-PL" dirty="0">
                <a:solidFill>
                  <a:srgbClr val="000000"/>
                </a:solidFill>
                <a:latin typeface="Calibri" panose="020F0502020204030204" pitchFamily="34" charset="0"/>
              </a:rPr>
              <a:t> Nawyk (czym jest nawyk?) </a:t>
            </a:r>
          </a:p>
          <a:p>
            <a:r>
              <a:rPr lang="pl-PL" dirty="0">
                <a:solidFill>
                  <a:srgbClr val="000000"/>
                </a:solidFill>
                <a:latin typeface="Calibri" panose="020F0502020204030204" pitchFamily="34" charset="0"/>
              </a:rPr>
              <a:t>	</a:t>
            </a:r>
          </a:p>
          <a:p>
            <a:endParaRPr lang="pl-PL" dirty="0"/>
          </a:p>
        </p:txBody>
      </p:sp>
      <p:sp>
        <p:nvSpPr>
          <p:cNvPr id="4" name="Slide Number Placeholder 3"/>
          <p:cNvSpPr>
            <a:spLocks noGrp="1"/>
          </p:cNvSpPr>
          <p:nvPr>
            <p:ph type="sldNum" sz="quarter" idx="10"/>
          </p:nvPr>
        </p:nvSpPr>
        <p:spPr/>
        <p:txBody>
          <a:bodyPr/>
          <a:lstStyle/>
          <a:p>
            <a:fld id="{0130C876-D13F-4E2D-A413-4A3630B03EFE}" type="slidenum">
              <a:rPr lang="pl-PL" smtClean="0"/>
              <a:t>3</a:t>
            </a:fld>
            <a:endParaRPr lang="pl-PL"/>
          </a:p>
        </p:txBody>
      </p:sp>
    </p:spTree>
    <p:extLst>
      <p:ext uri="{BB962C8B-B14F-4D97-AF65-F5344CB8AC3E}">
        <p14:creationId xmlns:p14="http://schemas.microsoft.com/office/powerpoint/2010/main" val="2405315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26">
              <a:defRPr/>
            </a:pPr>
            <a:r>
              <a:rPr lang="pl-PL" dirty="0"/>
              <a:t>- Zadanie domowe - dziękowanie za to, co nam się tak naprawdę nie należy </a:t>
            </a:r>
          </a:p>
          <a:p>
            <a:endParaRPr lang="pl-PL" dirty="0"/>
          </a:p>
        </p:txBody>
      </p:sp>
      <p:sp>
        <p:nvSpPr>
          <p:cNvPr id="4" name="Slide Number Placeholder 3"/>
          <p:cNvSpPr>
            <a:spLocks noGrp="1"/>
          </p:cNvSpPr>
          <p:nvPr>
            <p:ph type="sldNum" sz="quarter" idx="10"/>
          </p:nvPr>
        </p:nvSpPr>
        <p:spPr/>
        <p:txBody>
          <a:bodyPr/>
          <a:lstStyle/>
          <a:p>
            <a:fld id="{0130C876-D13F-4E2D-A413-4A3630B03EFE}" type="slidenum">
              <a:rPr lang="pl-PL" smtClean="0"/>
              <a:t>4</a:t>
            </a:fld>
            <a:endParaRPr lang="pl-PL"/>
          </a:p>
        </p:txBody>
      </p:sp>
    </p:spTree>
    <p:extLst>
      <p:ext uri="{BB962C8B-B14F-4D97-AF65-F5344CB8AC3E}">
        <p14:creationId xmlns:p14="http://schemas.microsoft.com/office/powerpoint/2010/main" val="423260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a:t>Zadanie domowe</a:t>
            </a:r>
            <a:endParaRPr lang="pl-PL" dirty="0"/>
          </a:p>
          <a:p>
            <a:r>
              <a:rPr lang="pl-PL" dirty="0"/>
              <a:t>- Zachęta do zajmowania się tylko tym, na co mamy wpływ </a:t>
            </a:r>
          </a:p>
          <a:p>
            <a:r>
              <a:rPr lang="pl-PL" dirty="0"/>
              <a:t>- Próba niezajmowania się tym, na co nie mamy wpływu </a:t>
            </a:r>
          </a:p>
          <a:p>
            <a:r>
              <a:rPr lang="pl-PL" dirty="0"/>
              <a:t>- Można wtrącić przykład na zakończenie </a:t>
            </a:r>
          </a:p>
          <a:p>
            <a:r>
              <a:rPr lang="pl-PL" dirty="0"/>
              <a:t>	</a:t>
            </a:r>
          </a:p>
          <a:p>
            <a:endParaRPr lang="pl-PL" dirty="0"/>
          </a:p>
        </p:txBody>
      </p:sp>
      <p:sp>
        <p:nvSpPr>
          <p:cNvPr id="4" name="Slide Number Placeholder 3"/>
          <p:cNvSpPr>
            <a:spLocks noGrp="1"/>
          </p:cNvSpPr>
          <p:nvPr>
            <p:ph type="sldNum" sz="quarter" idx="10"/>
          </p:nvPr>
        </p:nvSpPr>
        <p:spPr/>
        <p:txBody>
          <a:bodyPr/>
          <a:lstStyle/>
          <a:p>
            <a:fld id="{0130C876-D13F-4E2D-A413-4A3630B03EFE}" type="slidenum">
              <a:rPr lang="pl-PL" smtClean="0"/>
              <a:t>5</a:t>
            </a:fld>
            <a:endParaRPr lang="pl-PL"/>
          </a:p>
        </p:txBody>
      </p:sp>
    </p:spTree>
    <p:extLst>
      <p:ext uri="{BB962C8B-B14F-4D97-AF65-F5344CB8AC3E}">
        <p14:creationId xmlns:p14="http://schemas.microsoft.com/office/powerpoint/2010/main" val="569837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3175" y="1733550"/>
            <a:ext cx="5838825" cy="512445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7786116" cy="4901184"/>
          </a:xfrm>
          <a:prstGeom prst="rect">
            <a:avLst/>
          </a:prstGeom>
        </p:spPr>
      </p:pic>
      <p:sp>
        <p:nvSpPr>
          <p:cNvPr id="2" name="Title 1"/>
          <p:cNvSpPr>
            <a:spLocks noGrp="1"/>
          </p:cNvSpPr>
          <p:nvPr>
            <p:ph type="ctrTitle"/>
          </p:nvPr>
        </p:nvSpPr>
        <p:spPr>
          <a:xfrm>
            <a:off x="1350523" y="3089928"/>
            <a:ext cx="9207367" cy="1567290"/>
          </a:xfrm>
        </p:spPr>
        <p:txBody>
          <a:bodyPr anchor="b"/>
          <a:lstStyle>
            <a:lvl1pPr algn="ctr">
              <a:defRPr sz="6000">
                <a:latin typeface="+mn-lt"/>
              </a:defRPr>
            </a:lvl1pPr>
          </a:lstStyle>
          <a:p>
            <a:r>
              <a:rPr lang="en-US" dirty="0"/>
              <a:t>Click to edit Master title style</a:t>
            </a:r>
            <a:endParaRPr lang="pl-PL" dirty="0"/>
          </a:p>
        </p:txBody>
      </p:sp>
      <p:sp>
        <p:nvSpPr>
          <p:cNvPr id="3" name="Subtitle 2"/>
          <p:cNvSpPr>
            <a:spLocks noGrp="1"/>
          </p:cNvSpPr>
          <p:nvPr>
            <p:ph type="subTitle" idx="1"/>
          </p:nvPr>
        </p:nvSpPr>
        <p:spPr>
          <a:xfrm>
            <a:off x="395288" y="4701165"/>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pl-PL" dirty="0"/>
          </a:p>
        </p:txBody>
      </p:sp>
      <p:sp>
        <p:nvSpPr>
          <p:cNvPr id="4" name="Date Placeholder 3"/>
          <p:cNvSpPr>
            <a:spLocks noGrp="1"/>
          </p:cNvSpPr>
          <p:nvPr>
            <p:ph type="dt" sz="half" idx="10"/>
          </p:nvPr>
        </p:nvSpPr>
        <p:spPr/>
        <p:txBody>
          <a:bodyPr/>
          <a:lstStyle/>
          <a:p>
            <a:fld id="{E284CF53-075F-40AA-97B1-7F06A078176E}" type="datetimeFigureOut">
              <a:rPr lang="pl-PL" smtClean="0"/>
              <a:t>5.08.2026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C4813B3-3237-40C6-88E4-635D2D0BEE75}" type="slidenum">
              <a:rPr lang="pl-PL" smtClean="0"/>
              <a:t>‹#›</a:t>
            </a:fld>
            <a:endParaRPr lang="pl-PL"/>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53400" y="277236"/>
            <a:ext cx="3496727" cy="2775527"/>
          </a:xfrm>
          <a:prstGeom prst="rect">
            <a:avLst/>
          </a:prstGeom>
        </p:spPr>
      </p:pic>
    </p:spTree>
    <p:extLst>
      <p:ext uri="{BB962C8B-B14F-4D97-AF65-F5344CB8AC3E}">
        <p14:creationId xmlns:p14="http://schemas.microsoft.com/office/powerpoint/2010/main" val="290746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03520" cy="352501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575" y="3200400"/>
            <a:ext cx="3781425" cy="3657600"/>
          </a:xfrm>
          <a:prstGeom prst="rect">
            <a:avLst/>
          </a:prstGeom>
        </p:spPr>
      </p:pic>
      <p:sp>
        <p:nvSpPr>
          <p:cNvPr id="2" name="Title 1"/>
          <p:cNvSpPr>
            <a:spLocks noGrp="1"/>
          </p:cNvSpPr>
          <p:nvPr>
            <p:ph type="title"/>
          </p:nvPr>
        </p:nvSpPr>
        <p:spPr>
          <a:xfrm>
            <a:off x="3581400" y="408383"/>
            <a:ext cx="7151255" cy="1325563"/>
          </a:xfrm>
        </p:spPr>
        <p:txBody>
          <a:bodyPr/>
          <a:lstStyle/>
          <a:p>
            <a:r>
              <a:rPr lang="en-US" dirty="0"/>
              <a:t>Click to edit Master title style</a:t>
            </a:r>
            <a:endParaRPr lang="pl-PL" dirty="0"/>
          </a:p>
        </p:txBody>
      </p:sp>
      <p:sp>
        <p:nvSpPr>
          <p:cNvPr id="3" name="Content Placeholder 2"/>
          <p:cNvSpPr>
            <a:spLocks noGrp="1"/>
          </p:cNvSpPr>
          <p:nvPr>
            <p:ph idx="1"/>
          </p:nvPr>
        </p:nvSpPr>
        <p:spPr>
          <a:xfrm>
            <a:off x="1309254" y="1870471"/>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l-PL" dirty="0"/>
          </a:p>
        </p:txBody>
      </p:sp>
      <p:sp>
        <p:nvSpPr>
          <p:cNvPr id="4" name="Date Placeholder 3"/>
          <p:cNvSpPr>
            <a:spLocks noGrp="1"/>
          </p:cNvSpPr>
          <p:nvPr>
            <p:ph type="dt" sz="half" idx="10"/>
          </p:nvPr>
        </p:nvSpPr>
        <p:spPr/>
        <p:txBody>
          <a:bodyPr/>
          <a:lstStyle/>
          <a:p>
            <a:fld id="{E284CF53-075F-40AA-97B1-7F06A078176E}" type="datetimeFigureOut">
              <a:rPr lang="pl-PL" smtClean="0"/>
              <a:t>5.08.2026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C4813B3-3237-40C6-88E4-635D2D0BEE75}" type="slidenum">
              <a:rPr lang="pl-PL" smtClean="0"/>
              <a:t>‹#›</a:t>
            </a:fld>
            <a:endParaRPr lang="pl-PL"/>
          </a:p>
        </p:txBody>
      </p:sp>
    </p:spTree>
    <p:extLst>
      <p:ext uri="{BB962C8B-B14F-4D97-AF65-F5344CB8AC3E}">
        <p14:creationId xmlns:p14="http://schemas.microsoft.com/office/powerpoint/2010/main" val="422721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3175" y="1733550"/>
            <a:ext cx="5838825" cy="512445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7786116" cy="4901184"/>
          </a:xfrm>
          <a:prstGeom prst="rect">
            <a:avLst/>
          </a:prstGeom>
        </p:spPr>
      </p:pic>
      <p:sp>
        <p:nvSpPr>
          <p:cNvPr id="2" name="Title 1"/>
          <p:cNvSpPr>
            <a:spLocks noGrp="1"/>
          </p:cNvSpPr>
          <p:nvPr>
            <p:ph type="title"/>
          </p:nvPr>
        </p:nvSpPr>
        <p:spPr>
          <a:xfrm>
            <a:off x="1195754" y="1626372"/>
            <a:ext cx="9618784" cy="2936103"/>
          </a:xfrm>
        </p:spPr>
        <p:txBody>
          <a:bodyPr anchor="b"/>
          <a:lstStyle>
            <a:lvl1pPr>
              <a:defRPr sz="6000"/>
            </a:lvl1pPr>
          </a:lstStyle>
          <a:p>
            <a:r>
              <a:rPr lang="en-US" dirty="0"/>
              <a:t>Click to edit Master title style</a:t>
            </a:r>
            <a:endParaRPr lang="pl-PL" dirty="0"/>
          </a:p>
        </p:txBody>
      </p:sp>
      <p:sp>
        <p:nvSpPr>
          <p:cNvPr id="3" name="Text Placeholder 2"/>
          <p:cNvSpPr>
            <a:spLocks noGrp="1"/>
          </p:cNvSpPr>
          <p:nvPr>
            <p:ph type="body" idx="1"/>
          </p:nvPr>
        </p:nvSpPr>
        <p:spPr>
          <a:xfrm>
            <a:off x="1195754" y="4545623"/>
            <a:ext cx="9618784" cy="154402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E284CF53-075F-40AA-97B1-7F06A078176E}" type="datetimeFigureOut">
              <a:rPr lang="pl-PL" smtClean="0"/>
              <a:t>5.08.2026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C4813B3-3237-40C6-88E4-635D2D0BEE75}" type="slidenum">
              <a:rPr lang="pl-PL" smtClean="0"/>
              <a:t>‹#›</a:t>
            </a:fld>
            <a:endParaRPr lang="pl-PL"/>
          </a:p>
        </p:txBody>
      </p:sp>
    </p:spTree>
    <p:extLst>
      <p:ext uri="{BB962C8B-B14F-4D97-AF65-F5344CB8AC3E}">
        <p14:creationId xmlns:p14="http://schemas.microsoft.com/office/powerpoint/2010/main" val="3984118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03520" cy="352501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575" y="3200400"/>
            <a:ext cx="3781425" cy="3657600"/>
          </a:xfrm>
          <a:prstGeom prst="rect">
            <a:avLst/>
          </a:prstGeom>
        </p:spPr>
      </p:pic>
      <p:sp>
        <p:nvSpPr>
          <p:cNvPr id="2" name="Title 1"/>
          <p:cNvSpPr>
            <a:spLocks noGrp="1"/>
          </p:cNvSpPr>
          <p:nvPr>
            <p:ph type="title"/>
          </p:nvPr>
        </p:nvSpPr>
        <p:spPr>
          <a:xfrm>
            <a:off x="3581400" y="369062"/>
            <a:ext cx="7315200" cy="1325563"/>
          </a:xfrm>
        </p:spPr>
        <p:txBody>
          <a:bodyPr/>
          <a:lstStyle/>
          <a:p>
            <a:r>
              <a:rPr lang="en-US" dirty="0"/>
              <a:t>Click to edit Master title style</a:t>
            </a:r>
            <a:endParaRPr lang="pl-PL" dirty="0"/>
          </a:p>
        </p:txBody>
      </p:sp>
      <p:sp>
        <p:nvSpPr>
          <p:cNvPr id="3" name="Content Placeholder 2"/>
          <p:cNvSpPr>
            <a:spLocks noGrp="1"/>
          </p:cNvSpPr>
          <p:nvPr>
            <p:ph sz="half" idx="1"/>
          </p:nvPr>
        </p:nvSpPr>
        <p:spPr>
          <a:xfrm>
            <a:off x="1198418" y="1953450"/>
            <a:ext cx="4842164"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l-PL" dirty="0"/>
          </a:p>
        </p:txBody>
      </p:sp>
      <p:sp>
        <p:nvSpPr>
          <p:cNvPr id="4" name="Content Placeholder 3"/>
          <p:cNvSpPr>
            <a:spLocks noGrp="1"/>
          </p:cNvSpPr>
          <p:nvPr>
            <p:ph sz="half" idx="2"/>
          </p:nvPr>
        </p:nvSpPr>
        <p:spPr>
          <a:xfrm>
            <a:off x="6096000" y="195345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5" name="Date Placeholder 4"/>
          <p:cNvSpPr>
            <a:spLocks noGrp="1"/>
          </p:cNvSpPr>
          <p:nvPr>
            <p:ph type="dt" sz="half" idx="10"/>
          </p:nvPr>
        </p:nvSpPr>
        <p:spPr/>
        <p:txBody>
          <a:bodyPr/>
          <a:lstStyle/>
          <a:p>
            <a:fld id="{E284CF53-075F-40AA-97B1-7F06A078176E}" type="datetimeFigureOut">
              <a:rPr lang="pl-PL" smtClean="0"/>
              <a:t>5.08.2026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C4813B3-3237-40C6-88E4-635D2D0BEE75}" type="slidenum">
              <a:rPr lang="pl-PL" smtClean="0"/>
              <a:t>‹#›</a:t>
            </a:fld>
            <a:endParaRPr lang="pl-PL"/>
          </a:p>
        </p:txBody>
      </p:sp>
    </p:spTree>
    <p:extLst>
      <p:ext uri="{BB962C8B-B14F-4D97-AF65-F5344CB8AC3E}">
        <p14:creationId xmlns:p14="http://schemas.microsoft.com/office/powerpoint/2010/main" val="1001023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03520" cy="3525012"/>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575" y="3200400"/>
            <a:ext cx="3781425" cy="3657600"/>
          </a:xfrm>
          <a:prstGeom prst="rect">
            <a:avLst/>
          </a:prstGeom>
        </p:spPr>
      </p:pic>
      <p:sp>
        <p:nvSpPr>
          <p:cNvPr id="2" name="Title 1"/>
          <p:cNvSpPr>
            <a:spLocks noGrp="1"/>
          </p:cNvSpPr>
          <p:nvPr>
            <p:ph type="title"/>
          </p:nvPr>
        </p:nvSpPr>
        <p:spPr>
          <a:xfrm>
            <a:off x="3581400" y="272256"/>
            <a:ext cx="10515600" cy="1325563"/>
          </a:xfrm>
        </p:spPr>
        <p:txBody>
          <a:bodyPr/>
          <a:lstStyle/>
          <a:p>
            <a:r>
              <a:rPr lang="en-US" dirty="0"/>
              <a:t>Click to edit Master title style</a:t>
            </a:r>
            <a:endParaRPr lang="pl-PL" dirty="0"/>
          </a:p>
        </p:txBody>
      </p:sp>
      <p:sp>
        <p:nvSpPr>
          <p:cNvPr id="3" name="Text Placeholder 2"/>
          <p:cNvSpPr>
            <a:spLocks noGrp="1"/>
          </p:cNvSpPr>
          <p:nvPr>
            <p:ph type="body" idx="1"/>
          </p:nvPr>
        </p:nvSpPr>
        <p:spPr>
          <a:xfrm>
            <a:off x="1218481" y="1681163"/>
            <a:ext cx="486828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218481" y="2505075"/>
            <a:ext cx="4868285"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l-PL" dirty="0"/>
          </a:p>
        </p:txBody>
      </p:sp>
      <p:sp>
        <p:nvSpPr>
          <p:cNvPr id="5" name="Text Placeholder 4"/>
          <p:cNvSpPr>
            <a:spLocks noGrp="1"/>
          </p:cNvSpPr>
          <p:nvPr>
            <p:ph type="body" sz="quarter" idx="3"/>
          </p:nvPr>
        </p:nvSpPr>
        <p:spPr>
          <a:xfrm>
            <a:off x="6172200" y="1681163"/>
            <a:ext cx="474374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47437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7" name="Date Placeholder 6"/>
          <p:cNvSpPr>
            <a:spLocks noGrp="1"/>
          </p:cNvSpPr>
          <p:nvPr>
            <p:ph type="dt" sz="half" idx="10"/>
          </p:nvPr>
        </p:nvSpPr>
        <p:spPr/>
        <p:txBody>
          <a:bodyPr/>
          <a:lstStyle/>
          <a:p>
            <a:fld id="{E284CF53-075F-40AA-97B1-7F06A078176E}" type="datetimeFigureOut">
              <a:rPr lang="pl-PL" smtClean="0"/>
              <a:t>5.08.2026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EC4813B3-3237-40C6-88E4-635D2D0BEE75}" type="slidenum">
              <a:rPr lang="pl-PL" smtClean="0"/>
              <a:t>‹#›</a:t>
            </a:fld>
            <a:endParaRPr lang="pl-PL"/>
          </a:p>
        </p:txBody>
      </p:sp>
    </p:spTree>
    <p:extLst>
      <p:ext uri="{BB962C8B-B14F-4D97-AF65-F5344CB8AC3E}">
        <p14:creationId xmlns:p14="http://schemas.microsoft.com/office/powerpoint/2010/main" val="134699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03520" cy="3525012"/>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575" y="3200400"/>
            <a:ext cx="3781425" cy="3657600"/>
          </a:xfrm>
          <a:prstGeom prst="rect">
            <a:avLst/>
          </a:prstGeom>
        </p:spPr>
      </p:pic>
      <p:sp>
        <p:nvSpPr>
          <p:cNvPr id="2" name="Title 1"/>
          <p:cNvSpPr>
            <a:spLocks noGrp="1"/>
          </p:cNvSpPr>
          <p:nvPr>
            <p:ph type="title"/>
          </p:nvPr>
        </p:nvSpPr>
        <p:spPr>
          <a:xfrm>
            <a:off x="3581400" y="296862"/>
            <a:ext cx="10515600" cy="1325563"/>
          </a:xfrm>
        </p:spPr>
        <p:txBody>
          <a:bodyPr/>
          <a:lstStyle/>
          <a:p>
            <a:r>
              <a:rPr lang="en-US"/>
              <a:t>Click to edit Master title style</a:t>
            </a:r>
            <a:endParaRPr lang="pl-PL"/>
          </a:p>
        </p:txBody>
      </p:sp>
      <p:sp>
        <p:nvSpPr>
          <p:cNvPr id="3" name="Date Placeholder 2"/>
          <p:cNvSpPr>
            <a:spLocks noGrp="1"/>
          </p:cNvSpPr>
          <p:nvPr>
            <p:ph type="dt" sz="half" idx="10"/>
          </p:nvPr>
        </p:nvSpPr>
        <p:spPr/>
        <p:txBody>
          <a:bodyPr/>
          <a:lstStyle/>
          <a:p>
            <a:fld id="{E284CF53-075F-40AA-97B1-7F06A078176E}" type="datetimeFigureOut">
              <a:rPr lang="pl-PL" smtClean="0"/>
              <a:t>5.08.2026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EC4813B3-3237-40C6-88E4-635D2D0BEE75}" type="slidenum">
              <a:rPr lang="pl-PL" smtClean="0"/>
              <a:t>‹#›</a:t>
            </a:fld>
            <a:endParaRPr lang="pl-PL"/>
          </a:p>
        </p:txBody>
      </p:sp>
    </p:spTree>
    <p:extLst>
      <p:ext uri="{BB962C8B-B14F-4D97-AF65-F5344CB8AC3E}">
        <p14:creationId xmlns:p14="http://schemas.microsoft.com/office/powerpoint/2010/main" val="329457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4CF53-075F-40AA-97B1-7F06A078176E}" type="datetimeFigureOut">
              <a:rPr lang="pl-PL" smtClean="0"/>
              <a:t>5.08.2026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EC4813B3-3237-40C6-88E4-635D2D0BEE75}" type="slidenum">
              <a:rPr lang="pl-PL" smtClean="0"/>
              <a:t>‹#›</a:t>
            </a:fld>
            <a:endParaRPr lang="pl-PL"/>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03520" cy="3525012"/>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575" y="3200400"/>
            <a:ext cx="3781425" cy="3657600"/>
          </a:xfrm>
          <a:prstGeom prst="rect">
            <a:avLst/>
          </a:prstGeom>
        </p:spPr>
      </p:pic>
    </p:spTree>
    <p:extLst>
      <p:ext uri="{BB962C8B-B14F-4D97-AF65-F5344CB8AC3E}">
        <p14:creationId xmlns:p14="http://schemas.microsoft.com/office/powerpoint/2010/main" val="144496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03520" cy="352501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575" y="3200400"/>
            <a:ext cx="3781425" cy="3657600"/>
          </a:xfrm>
          <a:prstGeom prst="rect">
            <a:avLst/>
          </a:prstGeom>
        </p:spPr>
      </p:pic>
      <p:sp>
        <p:nvSpPr>
          <p:cNvPr id="2" name="Title 1"/>
          <p:cNvSpPr>
            <a:spLocks noGrp="1"/>
          </p:cNvSpPr>
          <p:nvPr>
            <p:ph type="title"/>
          </p:nvPr>
        </p:nvSpPr>
        <p:spPr>
          <a:xfrm>
            <a:off x="1631091" y="457200"/>
            <a:ext cx="3932237" cy="1600200"/>
          </a:xfrm>
        </p:spPr>
        <p:txBody>
          <a:bodyPr anchor="b"/>
          <a:lstStyle>
            <a:lvl1pPr>
              <a:defRPr sz="3200"/>
            </a:lvl1pPr>
          </a:lstStyle>
          <a:p>
            <a:r>
              <a:rPr lang="en-US" dirty="0"/>
              <a:t>Click to edit Master title style</a:t>
            </a:r>
            <a:endParaRPr lang="pl-PL" dirty="0"/>
          </a:p>
        </p:txBody>
      </p:sp>
      <p:sp>
        <p:nvSpPr>
          <p:cNvPr id="3" name="Content Placeholder 2"/>
          <p:cNvSpPr>
            <a:spLocks noGrp="1"/>
          </p:cNvSpPr>
          <p:nvPr>
            <p:ph idx="1"/>
          </p:nvPr>
        </p:nvSpPr>
        <p:spPr>
          <a:xfrm>
            <a:off x="5758962" y="987425"/>
            <a:ext cx="5596426"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l-PL"/>
          </a:p>
        </p:txBody>
      </p:sp>
      <p:sp>
        <p:nvSpPr>
          <p:cNvPr id="4" name="Text Placeholder 3"/>
          <p:cNvSpPr>
            <a:spLocks noGrp="1"/>
          </p:cNvSpPr>
          <p:nvPr>
            <p:ph type="body" sz="half" idx="2"/>
          </p:nvPr>
        </p:nvSpPr>
        <p:spPr>
          <a:xfrm>
            <a:off x="163109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84CF53-075F-40AA-97B1-7F06A078176E}" type="datetimeFigureOut">
              <a:rPr lang="pl-PL" smtClean="0"/>
              <a:t>5.08.2026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C4813B3-3237-40C6-88E4-635D2D0BEE75}" type="slidenum">
              <a:rPr lang="pl-PL" smtClean="0"/>
              <a:t>‹#›</a:t>
            </a:fld>
            <a:endParaRPr lang="pl-PL"/>
          </a:p>
        </p:txBody>
      </p:sp>
    </p:spTree>
    <p:extLst>
      <p:ext uri="{BB962C8B-B14F-4D97-AF65-F5344CB8AC3E}">
        <p14:creationId xmlns:p14="http://schemas.microsoft.com/office/powerpoint/2010/main" val="1877381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03520" cy="352501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575" y="3200400"/>
            <a:ext cx="3781425" cy="36576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pl-PL"/>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84CF53-075F-40AA-97B1-7F06A078176E}" type="datetimeFigureOut">
              <a:rPr lang="pl-PL" smtClean="0"/>
              <a:t>5.08.2026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C4813B3-3237-40C6-88E4-635D2D0BEE75}" type="slidenum">
              <a:rPr lang="pl-PL" smtClean="0"/>
              <a:t>‹#›</a:t>
            </a:fld>
            <a:endParaRPr lang="pl-PL"/>
          </a:p>
        </p:txBody>
      </p:sp>
    </p:spTree>
    <p:extLst>
      <p:ext uri="{BB962C8B-B14F-4D97-AF65-F5344CB8AC3E}">
        <p14:creationId xmlns:p14="http://schemas.microsoft.com/office/powerpoint/2010/main" val="486988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pl-PL"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pl-PL"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84CF53-075F-40AA-97B1-7F06A078176E}" type="datetimeFigureOut">
              <a:rPr lang="pl-PL" smtClean="0"/>
              <a:t>5.08.2026</a:t>
            </a:fld>
            <a:endParaRPr lang="pl-P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813B3-3237-40C6-88E4-635D2D0BEE75}" type="slidenum">
              <a:rPr lang="pl-PL" smtClean="0"/>
              <a:t>‹#›</a:t>
            </a:fld>
            <a:endParaRPr lang="pl-PL"/>
          </a:p>
        </p:txBody>
      </p:sp>
    </p:spTree>
    <p:extLst>
      <p:ext uri="{BB962C8B-B14F-4D97-AF65-F5344CB8AC3E}">
        <p14:creationId xmlns:p14="http://schemas.microsoft.com/office/powerpoint/2010/main" val="387071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3677" y="100655"/>
            <a:ext cx="3637085" cy="1325563"/>
          </a:xfrm>
        </p:spPr>
        <p:txBody>
          <a:bodyPr/>
          <a:lstStyle/>
          <a:p>
            <a:r>
              <a:rPr lang="pl-PL" dirty="0" err="1"/>
              <a:t>Łk</a:t>
            </a:r>
            <a:r>
              <a:rPr lang="pl-PL" dirty="0"/>
              <a:t> 10, 25-37</a:t>
            </a:r>
          </a:p>
        </p:txBody>
      </p:sp>
      <p:sp>
        <p:nvSpPr>
          <p:cNvPr id="3" name="Content Placeholder 2"/>
          <p:cNvSpPr>
            <a:spLocks noGrp="1"/>
          </p:cNvSpPr>
          <p:nvPr>
            <p:ph idx="1"/>
          </p:nvPr>
        </p:nvSpPr>
        <p:spPr>
          <a:xfrm>
            <a:off x="457200" y="1283677"/>
            <a:ext cx="11367654" cy="5732585"/>
          </a:xfrm>
        </p:spPr>
        <p:txBody>
          <a:bodyPr>
            <a:noAutofit/>
          </a:bodyPr>
          <a:lstStyle/>
          <a:p>
            <a:pPr marL="0" indent="0">
              <a:buNone/>
            </a:pPr>
            <a:r>
              <a:rPr lang="pl-PL" sz="2300" dirty="0"/>
              <a:t>A oto powstał jakiś uczony w Prawie i </a:t>
            </a:r>
            <a:r>
              <a:rPr lang="pl-PL" sz="2300" b="1" dirty="0"/>
              <a:t>wystawiając Go na próbę</a:t>
            </a:r>
            <a:r>
              <a:rPr lang="pl-PL" sz="2300" dirty="0"/>
              <a:t>, zapytał: «</a:t>
            </a:r>
            <a:r>
              <a:rPr lang="pl-PL" sz="2300" b="1" dirty="0"/>
              <a:t>Nauczycielu, co mam czynić, aby osiągnąć życie wieczne</a:t>
            </a:r>
            <a:r>
              <a:rPr lang="pl-PL" sz="2300" dirty="0"/>
              <a:t>?» Jezus mu odpowiedział: «Co jest napisane w Prawie? Jak czytasz?»</a:t>
            </a:r>
            <a:r>
              <a:rPr lang="pl-PL" sz="2300" b="1" dirty="0"/>
              <a:t> </a:t>
            </a:r>
            <a:r>
              <a:rPr lang="pl-PL" sz="2300" dirty="0"/>
              <a:t>On rzekł: Będziesz miłował Pana, Boga swego, całym swoim sercem, całą swoją duszą, całą swoją mocą i całym swoim umysłem; a swego bliźniego jak siebie samego.</a:t>
            </a:r>
            <a:r>
              <a:rPr lang="pl-PL" sz="2300" b="1" dirty="0"/>
              <a:t> </a:t>
            </a:r>
            <a:r>
              <a:rPr lang="pl-PL" sz="2300" dirty="0"/>
              <a:t>Jezus rzekł do niego: «</a:t>
            </a:r>
            <a:r>
              <a:rPr lang="pl-PL" sz="2300" dirty="0" err="1"/>
              <a:t>Dobrześ</a:t>
            </a:r>
            <a:r>
              <a:rPr lang="pl-PL" sz="2300" dirty="0"/>
              <a:t> odpowiedział. </a:t>
            </a:r>
            <a:r>
              <a:rPr lang="pl-PL" sz="2300" b="1" dirty="0"/>
              <a:t>To czyń, a będziesz żył</a:t>
            </a:r>
            <a:r>
              <a:rPr lang="pl-PL" sz="2300" dirty="0"/>
              <a:t>». Lecz on, chcąc się usprawiedliwić, zapytał Jezusa: «</a:t>
            </a:r>
            <a:r>
              <a:rPr lang="pl-PL" sz="2300" b="1" dirty="0"/>
              <a:t>A kto jest moim bliźnim?</a:t>
            </a:r>
            <a:r>
              <a:rPr lang="pl-PL" sz="2300" dirty="0"/>
              <a:t>» Jezus nawiązując do tego, rzekł: «Pewien </a:t>
            </a:r>
            <a:r>
              <a:rPr lang="pl-PL" sz="2300" b="1" dirty="0"/>
              <a:t>człowiek schodził z Jerozolimy do Jerycha i wpadł w ręce zbójców</a:t>
            </a:r>
            <a:r>
              <a:rPr lang="pl-PL" sz="2300" dirty="0"/>
              <a:t>. Ci nie tylko że go obdarli, lecz jeszcze rany mu zadali i zostawiwszy na pół umarłego, odeszli.</a:t>
            </a:r>
            <a:r>
              <a:rPr lang="pl-PL" sz="2300" b="1" dirty="0"/>
              <a:t> </a:t>
            </a:r>
            <a:r>
              <a:rPr lang="pl-PL" sz="2300" dirty="0"/>
              <a:t>Przypadkiem przechodził tą drogą </a:t>
            </a:r>
            <a:r>
              <a:rPr lang="pl-PL" sz="2300" b="1" dirty="0"/>
              <a:t>pewien kapłan; zobaczył go i minął</a:t>
            </a:r>
            <a:r>
              <a:rPr lang="pl-PL" sz="2300" dirty="0"/>
              <a:t>. </a:t>
            </a:r>
            <a:r>
              <a:rPr lang="pl-PL" sz="2300" b="1" dirty="0"/>
              <a:t>Tak samo lewita, gdy przyszedł na to miejsce i zobaczył go, minął</a:t>
            </a:r>
            <a:r>
              <a:rPr lang="pl-PL" sz="2300" dirty="0"/>
              <a:t>. </a:t>
            </a:r>
            <a:r>
              <a:rPr lang="pl-PL" sz="2300" b="1" dirty="0"/>
              <a:t>Pewien zaś Samarytanin, będąc w podróży, przechodził również obok niego</a:t>
            </a:r>
            <a:r>
              <a:rPr lang="pl-PL" sz="2300" dirty="0"/>
              <a:t>. Gdy go </a:t>
            </a:r>
            <a:r>
              <a:rPr lang="pl-PL" sz="2300" b="1" dirty="0"/>
              <a:t>zobaczył, wzruszył się głęboko</a:t>
            </a:r>
            <a:r>
              <a:rPr lang="pl-PL" sz="2300" dirty="0"/>
              <a:t>: </a:t>
            </a:r>
            <a:r>
              <a:rPr lang="pl-PL" sz="2300" b="1" dirty="0"/>
              <a:t>podszedł do niego i opatrzył mu rany</a:t>
            </a:r>
            <a:r>
              <a:rPr lang="pl-PL" sz="2300" dirty="0"/>
              <a:t>, zalewając je oliwą i winem; potem wsadził go na swoje bydlę, </a:t>
            </a:r>
            <a:r>
              <a:rPr lang="pl-PL" sz="2300" b="1" dirty="0"/>
              <a:t>zawiózł do gospody i pielęgnował go</a:t>
            </a:r>
            <a:r>
              <a:rPr lang="pl-PL" sz="2300" dirty="0"/>
              <a:t>.</a:t>
            </a:r>
            <a:r>
              <a:rPr lang="pl-PL" sz="2300" b="1" dirty="0"/>
              <a:t> </a:t>
            </a:r>
            <a:r>
              <a:rPr lang="pl-PL" sz="2300" dirty="0"/>
              <a:t>Następnego zaś dnia wyjął dwa denary, dał gospodarzowi i rzekł: "</a:t>
            </a:r>
            <a:r>
              <a:rPr lang="pl-PL" sz="2300" b="1" dirty="0"/>
              <a:t>Miej o nim staranie, a jeśli co więcej wydasz, ja oddam tobie, gdy będę wracał</a:t>
            </a:r>
            <a:r>
              <a:rPr lang="pl-PL" sz="2300" dirty="0"/>
              <a:t>".</a:t>
            </a:r>
            <a:r>
              <a:rPr lang="pl-PL" sz="2300" b="1" dirty="0"/>
              <a:t> </a:t>
            </a:r>
            <a:r>
              <a:rPr lang="pl-PL" sz="2300" dirty="0"/>
              <a:t>Któryż z tych trzech okazał się, według twego zdania, bliźnim tego, który wpadł w ręce zbójców?» On odpowiedział: «Ten, który mu okazał miłosierdzie». Jezus mu rzekł: </a:t>
            </a:r>
            <a:r>
              <a:rPr lang="pl-PL" sz="2300" b="1" dirty="0"/>
              <a:t>«Idź, i ty czyń podobnie!»</a:t>
            </a:r>
            <a:r>
              <a:rPr lang="pl-PL" sz="2300" dirty="0"/>
              <a:t> </a:t>
            </a:r>
          </a:p>
        </p:txBody>
      </p:sp>
    </p:spTree>
    <p:extLst>
      <p:ext uri="{BB962C8B-B14F-4D97-AF65-F5344CB8AC3E}">
        <p14:creationId xmlns:p14="http://schemas.microsoft.com/office/powerpoint/2010/main" val="416352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Jak być przedsiębiorczym?</a:t>
            </a:r>
          </a:p>
        </p:txBody>
      </p:sp>
      <p:sp>
        <p:nvSpPr>
          <p:cNvPr id="4" name="Text Placeholder 3"/>
          <p:cNvSpPr>
            <a:spLocks noGrp="1"/>
          </p:cNvSpPr>
          <p:nvPr>
            <p:ph type="body" idx="1"/>
          </p:nvPr>
        </p:nvSpPr>
        <p:spPr>
          <a:xfrm>
            <a:off x="1435608" y="1681163"/>
            <a:ext cx="9919780" cy="823912"/>
          </a:xfrm>
        </p:spPr>
        <p:txBody>
          <a:bodyPr>
            <a:normAutofit/>
          </a:bodyPr>
          <a:lstStyle/>
          <a:p>
            <a:r>
              <a:rPr lang="pl-PL" sz="3600" dirty="0"/>
              <a:t>Idź i ty czyń podobnie</a:t>
            </a:r>
          </a:p>
        </p:txBody>
      </p:sp>
      <p:sp>
        <p:nvSpPr>
          <p:cNvPr id="5" name="Content Placeholder 4"/>
          <p:cNvSpPr>
            <a:spLocks noGrp="1"/>
          </p:cNvSpPr>
          <p:nvPr>
            <p:ph sz="half" idx="2"/>
          </p:nvPr>
        </p:nvSpPr>
        <p:spPr>
          <a:xfrm>
            <a:off x="1435608" y="2505075"/>
            <a:ext cx="9919780" cy="3684588"/>
          </a:xfrm>
        </p:spPr>
        <p:txBody>
          <a:bodyPr/>
          <a:lstStyle/>
          <a:p>
            <a:r>
              <a:rPr lang="pl-PL" dirty="0"/>
              <a:t>Rozpoznawanie potrzeb</a:t>
            </a:r>
          </a:p>
          <a:p>
            <a:r>
              <a:rPr lang="pl-PL" dirty="0"/>
              <a:t>Podejmuj decyzje/nie odkładaj</a:t>
            </a:r>
          </a:p>
          <a:p>
            <a:r>
              <a:rPr lang="pl-PL" dirty="0"/>
              <a:t>Przystępuj do działania</a:t>
            </a:r>
          </a:p>
          <a:p>
            <a:r>
              <a:rPr lang="pl-PL" dirty="0"/>
              <a:t>Bierz odpowiedzialność</a:t>
            </a:r>
          </a:p>
          <a:p>
            <a:r>
              <a:rPr lang="pl-PL" dirty="0"/>
              <a:t>Zamykaj projekty</a:t>
            </a:r>
          </a:p>
          <a:p>
            <a:r>
              <a:rPr lang="pl-PL" dirty="0"/>
              <a:t>Współpracuj</a:t>
            </a:r>
          </a:p>
          <a:p>
            <a:r>
              <a:rPr lang="pl-PL" dirty="0"/>
              <a:t>Do czynienia dobra potrzebne są pieniądze (środki)</a:t>
            </a:r>
          </a:p>
        </p:txBody>
      </p:sp>
      <p:sp>
        <p:nvSpPr>
          <p:cNvPr id="3" name="Flowchart: Connector 2"/>
          <p:cNvSpPr/>
          <p:nvPr/>
        </p:nvSpPr>
        <p:spPr>
          <a:xfrm>
            <a:off x="7635240" y="1399032"/>
            <a:ext cx="3218688" cy="3154680"/>
          </a:xfrm>
          <a:prstGeom prst="flowChartConnector">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Flowchart: Connector 7"/>
          <p:cNvSpPr/>
          <p:nvPr/>
        </p:nvSpPr>
        <p:spPr>
          <a:xfrm>
            <a:off x="8101584" y="1837944"/>
            <a:ext cx="2340864" cy="2295144"/>
          </a:xfrm>
          <a:prstGeom prst="flowChartConnector">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Flowchart: Connector 8"/>
          <p:cNvSpPr/>
          <p:nvPr/>
        </p:nvSpPr>
        <p:spPr>
          <a:xfrm>
            <a:off x="8513064" y="2264188"/>
            <a:ext cx="1517904" cy="1472184"/>
          </a:xfrm>
          <a:prstGeom prst="flowChartConnector">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TextBox 10"/>
          <p:cNvSpPr txBox="1"/>
          <p:nvPr/>
        </p:nvSpPr>
        <p:spPr>
          <a:xfrm rot="20611638">
            <a:off x="8548882" y="1345694"/>
            <a:ext cx="817322" cy="523220"/>
          </a:xfrm>
          <a:prstGeom prst="rect">
            <a:avLst/>
          </a:prstGeom>
          <a:noFill/>
        </p:spPr>
        <p:txBody>
          <a:bodyPr wrap="square" rtlCol="0">
            <a:spAutoFit/>
          </a:bodyPr>
          <a:lstStyle/>
          <a:p>
            <a:r>
              <a:rPr lang="pl-PL" sz="2800" b="1" dirty="0">
                <a:solidFill>
                  <a:srgbClr val="FF0000"/>
                </a:solidFill>
              </a:rPr>
              <a:t>Co?</a:t>
            </a:r>
          </a:p>
        </p:txBody>
      </p:sp>
      <p:sp>
        <p:nvSpPr>
          <p:cNvPr id="12" name="TextBox 11"/>
          <p:cNvSpPr txBox="1"/>
          <p:nvPr/>
        </p:nvSpPr>
        <p:spPr>
          <a:xfrm rot="824925">
            <a:off x="9156237" y="1831510"/>
            <a:ext cx="817322" cy="523220"/>
          </a:xfrm>
          <a:prstGeom prst="rect">
            <a:avLst/>
          </a:prstGeom>
          <a:noFill/>
        </p:spPr>
        <p:txBody>
          <a:bodyPr wrap="square" rtlCol="0">
            <a:spAutoFit/>
          </a:bodyPr>
          <a:lstStyle/>
          <a:p>
            <a:r>
              <a:rPr lang="pl-PL" sz="2800" b="1" dirty="0">
                <a:solidFill>
                  <a:srgbClr val="FF0000"/>
                </a:solidFill>
              </a:rPr>
              <a:t>Jak?</a:t>
            </a:r>
          </a:p>
        </p:txBody>
      </p:sp>
      <p:sp>
        <p:nvSpPr>
          <p:cNvPr id="13" name="TextBox 12"/>
          <p:cNvSpPr txBox="1"/>
          <p:nvPr/>
        </p:nvSpPr>
        <p:spPr>
          <a:xfrm rot="20611638">
            <a:off x="8436941" y="2731129"/>
            <a:ext cx="1670149" cy="523220"/>
          </a:xfrm>
          <a:prstGeom prst="rect">
            <a:avLst/>
          </a:prstGeom>
          <a:noFill/>
        </p:spPr>
        <p:txBody>
          <a:bodyPr wrap="square" rtlCol="0">
            <a:spAutoFit/>
          </a:bodyPr>
          <a:lstStyle/>
          <a:p>
            <a:r>
              <a:rPr lang="pl-PL" sz="2800" b="1" dirty="0">
                <a:solidFill>
                  <a:srgbClr val="FF0000"/>
                </a:solidFill>
              </a:rPr>
              <a:t>Dlaczego?</a:t>
            </a:r>
          </a:p>
        </p:txBody>
      </p:sp>
    </p:spTree>
    <p:extLst>
      <p:ext uri="{BB962C8B-B14F-4D97-AF65-F5344CB8AC3E}">
        <p14:creationId xmlns:p14="http://schemas.microsoft.com/office/powerpoint/2010/main" val="279765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down)">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wipe(down)">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wipe(down)">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wipe(down)">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wipe(down)">
                                      <p:cBhvr>
                                        <p:cTn id="42" dur="500"/>
                                        <p:tgtEl>
                                          <p:spTgt spid="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Effect transition="in" filter="wipe(down)">
                                      <p:cBhvr>
                                        <p:cTn id="47" dur="500"/>
                                        <p:tgtEl>
                                          <p:spTgt spid="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heel(1)">
                                      <p:cBhvr>
                                        <p:cTn id="52" dur="20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left)">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heel(1)">
                                      <p:cBhvr>
                                        <p:cTn id="62" dur="20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ipe(left)">
                                      <p:cBhvr>
                                        <p:cTn id="67" dur="5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21" presetClass="entr" presetSubtype="1" fill="hold" grpId="0" nodeType="clickEffect">
                                  <p:stCondLst>
                                    <p:cond delay="0"/>
                                  </p:stCondLst>
                                  <p:childTnLst>
                                    <p:set>
                                      <p:cBhvr>
                                        <p:cTn id="71" dur="1" fill="hold">
                                          <p:stCondLst>
                                            <p:cond delay="0"/>
                                          </p:stCondLst>
                                        </p:cTn>
                                        <p:tgtEl>
                                          <p:spTgt spid="3"/>
                                        </p:tgtEl>
                                        <p:attrNameLst>
                                          <p:attrName>style.visibility</p:attrName>
                                        </p:attrNameLst>
                                      </p:cBhvr>
                                      <p:to>
                                        <p:strVal val="visible"/>
                                      </p:to>
                                    </p:set>
                                    <p:animEffect transition="in" filter="wheel(1)">
                                      <p:cBhvr>
                                        <p:cTn id="72" dur="2000"/>
                                        <p:tgtEl>
                                          <p:spTgt spid="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left)">
                                      <p:cBhvr>
                                        <p:cTn id="7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P spid="3" grpId="0" animBg="1"/>
      <p:bldP spid="8" grpId="0" animBg="1"/>
      <p:bldP spid="9" grpId="0" animBg="1"/>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3264" y="306448"/>
            <a:ext cx="7151255" cy="718679"/>
          </a:xfrm>
        </p:spPr>
        <p:txBody>
          <a:bodyPr/>
          <a:lstStyle/>
          <a:p>
            <a:r>
              <a:rPr lang="pl-PL" dirty="0"/>
              <a:t>OD CZEGO ZALEŻY MÓJ LOS?</a:t>
            </a:r>
          </a:p>
        </p:txBody>
      </p:sp>
      <p:sp>
        <p:nvSpPr>
          <p:cNvPr id="4" name="Title 1"/>
          <p:cNvSpPr txBox="1">
            <a:spLocks/>
          </p:cNvSpPr>
          <p:nvPr/>
        </p:nvSpPr>
        <p:spPr>
          <a:xfrm>
            <a:off x="4651131" y="898462"/>
            <a:ext cx="6743387" cy="9720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n-lt"/>
                <a:ea typeface="+mj-ea"/>
                <a:cs typeface="+mj-cs"/>
              </a:defRPr>
            </a:lvl1pPr>
          </a:lstStyle>
          <a:p>
            <a:r>
              <a:rPr lang="pl-PL" dirty="0"/>
              <a:t>OD MOICH WYBORÓW</a:t>
            </a:r>
          </a:p>
        </p:txBody>
      </p:sp>
      <p:sp>
        <p:nvSpPr>
          <p:cNvPr id="6" name="Pentagon 4"/>
          <p:cNvSpPr/>
          <p:nvPr/>
        </p:nvSpPr>
        <p:spPr>
          <a:xfrm>
            <a:off x="6224954" y="2589654"/>
            <a:ext cx="3824654" cy="1678692"/>
          </a:xfrm>
          <a:custGeom>
            <a:avLst/>
            <a:gdLst>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0 w 2417884"/>
              <a:gd name="connsiteY5"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426756 w 2417884"/>
              <a:gd name="connsiteY5" fmla="*/ 727098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426756 w 2417884"/>
              <a:gd name="connsiteY5" fmla="*/ 727098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426756 w 2417884"/>
              <a:gd name="connsiteY5" fmla="*/ 727098 h 1424354"/>
              <a:gd name="connsiteX6" fmla="*/ 0 w 2417884"/>
              <a:gd name="connsiteY6" fmla="*/ 0 h 1424354"/>
              <a:gd name="connsiteX0" fmla="*/ 0 w 2149031"/>
              <a:gd name="connsiteY0" fmla="*/ 0 h 1424354"/>
              <a:gd name="connsiteX1" fmla="*/ 1705707 w 2149031"/>
              <a:gd name="connsiteY1" fmla="*/ 0 h 1424354"/>
              <a:gd name="connsiteX2" fmla="*/ 2149031 w 2149031"/>
              <a:gd name="connsiteY2" fmla="*/ 704717 h 1424354"/>
              <a:gd name="connsiteX3" fmla="*/ 1705707 w 2149031"/>
              <a:gd name="connsiteY3" fmla="*/ 1424354 h 1424354"/>
              <a:gd name="connsiteX4" fmla="*/ 0 w 2149031"/>
              <a:gd name="connsiteY4" fmla="*/ 1424354 h 1424354"/>
              <a:gd name="connsiteX5" fmla="*/ 426756 w 2149031"/>
              <a:gd name="connsiteY5" fmla="*/ 727098 h 1424354"/>
              <a:gd name="connsiteX6" fmla="*/ 0 w 2149031"/>
              <a:gd name="connsiteY6" fmla="*/ 0 h 1424354"/>
              <a:gd name="connsiteX0" fmla="*/ 0 w 1705707"/>
              <a:gd name="connsiteY0" fmla="*/ 0 h 1424354"/>
              <a:gd name="connsiteX1" fmla="*/ 1705707 w 1705707"/>
              <a:gd name="connsiteY1" fmla="*/ 0 h 1424354"/>
              <a:gd name="connsiteX2" fmla="*/ 1702735 w 1705707"/>
              <a:gd name="connsiteY2" fmla="*/ 712177 h 1424354"/>
              <a:gd name="connsiteX3" fmla="*/ 1705707 w 1705707"/>
              <a:gd name="connsiteY3" fmla="*/ 1424354 h 1424354"/>
              <a:gd name="connsiteX4" fmla="*/ 0 w 1705707"/>
              <a:gd name="connsiteY4" fmla="*/ 1424354 h 1424354"/>
              <a:gd name="connsiteX5" fmla="*/ 426756 w 1705707"/>
              <a:gd name="connsiteY5" fmla="*/ 727098 h 1424354"/>
              <a:gd name="connsiteX6" fmla="*/ 0 w 1705707"/>
              <a:gd name="connsiteY6" fmla="*/ 0 h 1424354"/>
              <a:gd name="connsiteX0" fmla="*/ 0 w 1705707"/>
              <a:gd name="connsiteY0" fmla="*/ 0 h 1424354"/>
              <a:gd name="connsiteX1" fmla="*/ 1705707 w 1705707"/>
              <a:gd name="connsiteY1" fmla="*/ 0 h 1424354"/>
              <a:gd name="connsiteX2" fmla="*/ 1702735 w 1705707"/>
              <a:gd name="connsiteY2" fmla="*/ 712177 h 1424354"/>
              <a:gd name="connsiteX3" fmla="*/ 1705707 w 1705707"/>
              <a:gd name="connsiteY3" fmla="*/ 1424354 h 1424354"/>
              <a:gd name="connsiteX4" fmla="*/ 0 w 1705707"/>
              <a:gd name="connsiteY4" fmla="*/ 1424354 h 1424354"/>
              <a:gd name="connsiteX5" fmla="*/ 281673 w 1705707"/>
              <a:gd name="connsiteY5" fmla="*/ 727098 h 1424354"/>
              <a:gd name="connsiteX6" fmla="*/ 0 w 1705707"/>
              <a:gd name="connsiteY6" fmla="*/ 0 h 1424354"/>
              <a:gd name="connsiteX0" fmla="*/ 0 w 1705707"/>
              <a:gd name="connsiteY0" fmla="*/ 0 h 1424354"/>
              <a:gd name="connsiteX1" fmla="*/ 1705707 w 1705707"/>
              <a:gd name="connsiteY1" fmla="*/ 0 h 1424354"/>
              <a:gd name="connsiteX2" fmla="*/ 1702735 w 1705707"/>
              <a:gd name="connsiteY2" fmla="*/ 712177 h 1424354"/>
              <a:gd name="connsiteX3" fmla="*/ 1705707 w 1705707"/>
              <a:gd name="connsiteY3" fmla="*/ 1424354 h 1424354"/>
              <a:gd name="connsiteX4" fmla="*/ 0 w 1705707"/>
              <a:gd name="connsiteY4" fmla="*/ 1424354 h 1424354"/>
              <a:gd name="connsiteX5" fmla="*/ 281673 w 1705707"/>
              <a:gd name="connsiteY5" fmla="*/ 727098 h 1424354"/>
              <a:gd name="connsiteX6" fmla="*/ 0 w 1705707"/>
              <a:gd name="connsiteY6" fmla="*/ 0 h 1424354"/>
              <a:gd name="connsiteX0" fmla="*/ 0 w 1705707"/>
              <a:gd name="connsiteY0" fmla="*/ 0 h 1424354"/>
              <a:gd name="connsiteX1" fmla="*/ 1705707 w 1705707"/>
              <a:gd name="connsiteY1" fmla="*/ 0 h 1424354"/>
              <a:gd name="connsiteX2" fmla="*/ 1702735 w 1705707"/>
              <a:gd name="connsiteY2" fmla="*/ 712177 h 1424354"/>
              <a:gd name="connsiteX3" fmla="*/ 1705707 w 1705707"/>
              <a:gd name="connsiteY3" fmla="*/ 1424354 h 1424354"/>
              <a:gd name="connsiteX4" fmla="*/ 0 w 1705707"/>
              <a:gd name="connsiteY4" fmla="*/ 1424354 h 1424354"/>
              <a:gd name="connsiteX5" fmla="*/ 281673 w 1705707"/>
              <a:gd name="connsiteY5" fmla="*/ 727098 h 1424354"/>
              <a:gd name="connsiteX6" fmla="*/ 0 w 1705707"/>
              <a:gd name="connsiteY6" fmla="*/ 0 h 142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5707" h="1424354">
                <a:moveTo>
                  <a:pt x="0" y="0"/>
                </a:moveTo>
                <a:lnTo>
                  <a:pt x="1705707" y="0"/>
                </a:lnTo>
                <a:cubicBezTo>
                  <a:pt x="1704716" y="237392"/>
                  <a:pt x="1703726" y="474785"/>
                  <a:pt x="1702735" y="712177"/>
                </a:cubicBezTo>
                <a:cubicBezTo>
                  <a:pt x="1703726" y="949569"/>
                  <a:pt x="1704716" y="1186962"/>
                  <a:pt x="1705707" y="1424354"/>
                </a:cubicBezTo>
                <a:lnTo>
                  <a:pt x="0" y="1424354"/>
                </a:lnTo>
                <a:cubicBezTo>
                  <a:pt x="281823" y="707380"/>
                  <a:pt x="10906" y="1419563"/>
                  <a:pt x="281673" y="727098"/>
                </a:cubicBezTo>
                <a:lnTo>
                  <a:pt x="0" y="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l-PL" sz="4000" b="1" dirty="0"/>
              <a:t>REAKCJE</a:t>
            </a:r>
          </a:p>
        </p:txBody>
      </p:sp>
      <p:sp>
        <p:nvSpPr>
          <p:cNvPr id="7" name="Pentagon 4"/>
          <p:cNvSpPr/>
          <p:nvPr/>
        </p:nvSpPr>
        <p:spPr>
          <a:xfrm>
            <a:off x="2277494" y="2589654"/>
            <a:ext cx="3519568" cy="1696277"/>
          </a:xfrm>
          <a:custGeom>
            <a:avLst/>
            <a:gdLst>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0 w 2417884"/>
              <a:gd name="connsiteY5"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641838 w 2417884"/>
              <a:gd name="connsiteY5" fmla="*/ 712177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426756 w 2417884"/>
              <a:gd name="connsiteY5" fmla="*/ 727098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426756 w 2417884"/>
              <a:gd name="connsiteY5" fmla="*/ 727098 h 1424354"/>
              <a:gd name="connsiteX6" fmla="*/ 0 w 2417884"/>
              <a:gd name="connsiteY6" fmla="*/ 0 h 1424354"/>
              <a:gd name="connsiteX0" fmla="*/ 0 w 2417884"/>
              <a:gd name="connsiteY0" fmla="*/ 0 h 1424354"/>
              <a:gd name="connsiteX1" fmla="*/ 1705707 w 2417884"/>
              <a:gd name="connsiteY1" fmla="*/ 0 h 1424354"/>
              <a:gd name="connsiteX2" fmla="*/ 2417884 w 2417884"/>
              <a:gd name="connsiteY2" fmla="*/ 712177 h 1424354"/>
              <a:gd name="connsiteX3" fmla="*/ 1705707 w 2417884"/>
              <a:gd name="connsiteY3" fmla="*/ 1424354 h 1424354"/>
              <a:gd name="connsiteX4" fmla="*/ 0 w 2417884"/>
              <a:gd name="connsiteY4" fmla="*/ 1424354 h 1424354"/>
              <a:gd name="connsiteX5" fmla="*/ 426756 w 2417884"/>
              <a:gd name="connsiteY5" fmla="*/ 727098 h 1424354"/>
              <a:gd name="connsiteX6" fmla="*/ 0 w 2417884"/>
              <a:gd name="connsiteY6" fmla="*/ 0 h 1424354"/>
              <a:gd name="connsiteX0" fmla="*/ 0 w 2149031"/>
              <a:gd name="connsiteY0" fmla="*/ 0 h 1424354"/>
              <a:gd name="connsiteX1" fmla="*/ 1705707 w 2149031"/>
              <a:gd name="connsiteY1" fmla="*/ 0 h 1424354"/>
              <a:gd name="connsiteX2" fmla="*/ 2149031 w 2149031"/>
              <a:gd name="connsiteY2" fmla="*/ 704717 h 1424354"/>
              <a:gd name="connsiteX3" fmla="*/ 1705707 w 2149031"/>
              <a:gd name="connsiteY3" fmla="*/ 1424354 h 1424354"/>
              <a:gd name="connsiteX4" fmla="*/ 0 w 2149031"/>
              <a:gd name="connsiteY4" fmla="*/ 1424354 h 1424354"/>
              <a:gd name="connsiteX5" fmla="*/ 426756 w 2149031"/>
              <a:gd name="connsiteY5" fmla="*/ 727098 h 1424354"/>
              <a:gd name="connsiteX6" fmla="*/ 0 w 2149031"/>
              <a:gd name="connsiteY6" fmla="*/ 0 h 1424354"/>
              <a:gd name="connsiteX0" fmla="*/ 119185 w 2268216"/>
              <a:gd name="connsiteY0" fmla="*/ 0 h 1424354"/>
              <a:gd name="connsiteX1" fmla="*/ 1824892 w 2268216"/>
              <a:gd name="connsiteY1" fmla="*/ 0 h 1424354"/>
              <a:gd name="connsiteX2" fmla="*/ 2268216 w 2268216"/>
              <a:gd name="connsiteY2" fmla="*/ 704717 h 1424354"/>
              <a:gd name="connsiteX3" fmla="*/ 1824892 w 2268216"/>
              <a:gd name="connsiteY3" fmla="*/ 1424354 h 1424354"/>
              <a:gd name="connsiteX4" fmla="*/ 119185 w 2268216"/>
              <a:gd name="connsiteY4" fmla="*/ 1424354 h 1424354"/>
              <a:gd name="connsiteX5" fmla="*/ 115776 w 2268216"/>
              <a:gd name="connsiteY5" fmla="*/ 727098 h 1424354"/>
              <a:gd name="connsiteX6" fmla="*/ 119185 w 2268216"/>
              <a:gd name="connsiteY6" fmla="*/ 0 h 1424354"/>
              <a:gd name="connsiteX0" fmla="*/ 3409 w 2152440"/>
              <a:gd name="connsiteY0" fmla="*/ 0 h 1424354"/>
              <a:gd name="connsiteX1" fmla="*/ 1709116 w 2152440"/>
              <a:gd name="connsiteY1" fmla="*/ 0 h 1424354"/>
              <a:gd name="connsiteX2" fmla="*/ 2152440 w 2152440"/>
              <a:gd name="connsiteY2" fmla="*/ 704717 h 1424354"/>
              <a:gd name="connsiteX3" fmla="*/ 1709116 w 2152440"/>
              <a:gd name="connsiteY3" fmla="*/ 1424354 h 1424354"/>
              <a:gd name="connsiteX4" fmla="*/ 3409 w 2152440"/>
              <a:gd name="connsiteY4" fmla="*/ 1424354 h 1424354"/>
              <a:gd name="connsiteX5" fmla="*/ 0 w 2152440"/>
              <a:gd name="connsiteY5" fmla="*/ 727098 h 1424354"/>
              <a:gd name="connsiteX6" fmla="*/ 3409 w 2152440"/>
              <a:gd name="connsiteY6" fmla="*/ 0 h 1424354"/>
              <a:gd name="connsiteX0" fmla="*/ 3409 w 2152440"/>
              <a:gd name="connsiteY0" fmla="*/ 0 h 1424354"/>
              <a:gd name="connsiteX1" fmla="*/ 1709116 w 2152440"/>
              <a:gd name="connsiteY1" fmla="*/ 0 h 1424354"/>
              <a:gd name="connsiteX2" fmla="*/ 2152440 w 2152440"/>
              <a:gd name="connsiteY2" fmla="*/ 704717 h 1424354"/>
              <a:gd name="connsiteX3" fmla="*/ 1709116 w 2152440"/>
              <a:gd name="connsiteY3" fmla="*/ 1424354 h 1424354"/>
              <a:gd name="connsiteX4" fmla="*/ 3409 w 2152440"/>
              <a:gd name="connsiteY4" fmla="*/ 1424354 h 1424354"/>
              <a:gd name="connsiteX5" fmla="*/ 0 w 2152440"/>
              <a:gd name="connsiteY5" fmla="*/ 727098 h 1424354"/>
              <a:gd name="connsiteX6" fmla="*/ 3409 w 2152440"/>
              <a:gd name="connsiteY6" fmla="*/ 0 h 1424354"/>
              <a:gd name="connsiteX0" fmla="*/ 3409 w 2152440"/>
              <a:gd name="connsiteY0" fmla="*/ 0 h 1424354"/>
              <a:gd name="connsiteX1" fmla="*/ 1709116 w 2152440"/>
              <a:gd name="connsiteY1" fmla="*/ 0 h 1424354"/>
              <a:gd name="connsiteX2" fmla="*/ 2152440 w 2152440"/>
              <a:gd name="connsiteY2" fmla="*/ 704717 h 1424354"/>
              <a:gd name="connsiteX3" fmla="*/ 1709116 w 2152440"/>
              <a:gd name="connsiteY3" fmla="*/ 1424354 h 1424354"/>
              <a:gd name="connsiteX4" fmla="*/ 3409 w 2152440"/>
              <a:gd name="connsiteY4" fmla="*/ 1424354 h 1424354"/>
              <a:gd name="connsiteX5" fmla="*/ 0 w 2152440"/>
              <a:gd name="connsiteY5" fmla="*/ 727098 h 1424354"/>
              <a:gd name="connsiteX6" fmla="*/ 3409 w 2152440"/>
              <a:gd name="connsiteY6" fmla="*/ 0 h 1424354"/>
              <a:gd name="connsiteX0" fmla="*/ 3409 w 2152440"/>
              <a:gd name="connsiteY0" fmla="*/ 0 h 1424354"/>
              <a:gd name="connsiteX1" fmla="*/ 1709116 w 2152440"/>
              <a:gd name="connsiteY1" fmla="*/ 0 h 1424354"/>
              <a:gd name="connsiteX2" fmla="*/ 2152440 w 2152440"/>
              <a:gd name="connsiteY2" fmla="*/ 704717 h 1424354"/>
              <a:gd name="connsiteX3" fmla="*/ 1709116 w 2152440"/>
              <a:gd name="connsiteY3" fmla="*/ 1424354 h 1424354"/>
              <a:gd name="connsiteX4" fmla="*/ 3409 w 2152440"/>
              <a:gd name="connsiteY4" fmla="*/ 1424354 h 1424354"/>
              <a:gd name="connsiteX5" fmla="*/ 0 w 2152440"/>
              <a:gd name="connsiteY5" fmla="*/ 727098 h 1424354"/>
              <a:gd name="connsiteX6" fmla="*/ 3409 w 2152440"/>
              <a:gd name="connsiteY6" fmla="*/ 0 h 1424354"/>
              <a:gd name="connsiteX0" fmla="*/ 3409 w 2152440"/>
              <a:gd name="connsiteY0" fmla="*/ 0 h 1439275"/>
              <a:gd name="connsiteX1" fmla="*/ 1709116 w 2152440"/>
              <a:gd name="connsiteY1" fmla="*/ 0 h 1439275"/>
              <a:gd name="connsiteX2" fmla="*/ 2152440 w 2152440"/>
              <a:gd name="connsiteY2" fmla="*/ 704717 h 1439275"/>
              <a:gd name="connsiteX3" fmla="*/ 1709116 w 2152440"/>
              <a:gd name="connsiteY3" fmla="*/ 1424354 h 1439275"/>
              <a:gd name="connsiteX4" fmla="*/ 3409 w 2152440"/>
              <a:gd name="connsiteY4" fmla="*/ 1439275 h 1439275"/>
              <a:gd name="connsiteX5" fmla="*/ 0 w 2152440"/>
              <a:gd name="connsiteY5" fmla="*/ 727098 h 1439275"/>
              <a:gd name="connsiteX6" fmla="*/ 3409 w 2152440"/>
              <a:gd name="connsiteY6" fmla="*/ 0 h 143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2440" h="1439275">
                <a:moveTo>
                  <a:pt x="3409" y="0"/>
                </a:moveTo>
                <a:lnTo>
                  <a:pt x="1709116" y="0"/>
                </a:lnTo>
                <a:lnTo>
                  <a:pt x="2152440" y="704717"/>
                </a:lnTo>
                <a:lnTo>
                  <a:pt x="1709116" y="1424354"/>
                </a:lnTo>
                <a:lnTo>
                  <a:pt x="3409" y="1439275"/>
                </a:lnTo>
                <a:cubicBezTo>
                  <a:pt x="11913" y="737221"/>
                  <a:pt x="7482" y="1374800"/>
                  <a:pt x="0" y="727098"/>
                </a:cubicBezTo>
                <a:cubicBezTo>
                  <a:pt x="1136" y="484732"/>
                  <a:pt x="2273" y="242366"/>
                  <a:pt x="3409" y="0"/>
                </a:cubicBez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l-PL" sz="4000" b="1" dirty="0"/>
              <a:t>BODZIEC</a:t>
            </a:r>
          </a:p>
        </p:txBody>
      </p:sp>
      <p:sp>
        <p:nvSpPr>
          <p:cNvPr id="13" name="Oval 12"/>
          <p:cNvSpPr/>
          <p:nvPr/>
        </p:nvSpPr>
        <p:spPr>
          <a:xfrm rot="2401462">
            <a:off x="4522839" y="2617839"/>
            <a:ext cx="3146322" cy="1622323"/>
          </a:xfrm>
          <a:prstGeom prst="ellipse">
            <a:avLst/>
          </a:prstGeom>
          <a:solidFill>
            <a:schemeClr val="bg1"/>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4800" b="1" dirty="0">
                <a:solidFill>
                  <a:srgbClr val="FF0000"/>
                </a:solidFill>
              </a:rPr>
              <a:t>WOLNA WOLA</a:t>
            </a:r>
          </a:p>
        </p:txBody>
      </p:sp>
    </p:spTree>
    <p:extLst>
      <p:ext uri="{BB962C8B-B14F-4D97-AF65-F5344CB8AC3E}">
        <p14:creationId xmlns:p14="http://schemas.microsoft.com/office/powerpoint/2010/main" val="91848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7"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Zadanie 1</a:t>
            </a:r>
          </a:p>
        </p:txBody>
      </p:sp>
      <p:sp>
        <p:nvSpPr>
          <p:cNvPr id="3" name="Text Placeholder 2"/>
          <p:cNvSpPr>
            <a:spLocks noGrp="1"/>
          </p:cNvSpPr>
          <p:nvPr>
            <p:ph type="body" idx="1"/>
          </p:nvPr>
        </p:nvSpPr>
        <p:spPr/>
        <p:txBody>
          <a:bodyPr/>
          <a:lstStyle/>
          <a:p>
            <a:r>
              <a:rPr lang="pl-PL" sz="3200" dirty="0"/>
              <a:t>Wypisz 10 rzeczy które chciałbyś zmienić w KSM</a:t>
            </a:r>
            <a:endParaRPr lang="pl-PL" dirty="0"/>
          </a:p>
        </p:txBody>
      </p:sp>
    </p:spTree>
    <p:extLst>
      <p:ext uri="{BB962C8B-B14F-4D97-AF65-F5344CB8AC3E}">
        <p14:creationId xmlns:p14="http://schemas.microsoft.com/office/powerpoint/2010/main" val="103761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Zadanie 2</a:t>
            </a:r>
          </a:p>
        </p:txBody>
      </p:sp>
      <p:sp>
        <p:nvSpPr>
          <p:cNvPr id="3" name="Text Placeholder 2"/>
          <p:cNvSpPr>
            <a:spLocks noGrp="1"/>
          </p:cNvSpPr>
          <p:nvPr>
            <p:ph type="body" idx="1"/>
          </p:nvPr>
        </p:nvSpPr>
        <p:spPr/>
        <p:txBody>
          <a:bodyPr>
            <a:normAutofit/>
          </a:bodyPr>
          <a:lstStyle/>
          <a:p>
            <a:r>
              <a:rPr lang="pl-PL" sz="3200" dirty="0"/>
              <a:t>Wypisz 10 przestrzeni w których czujesz się dobrze.</a:t>
            </a:r>
          </a:p>
          <a:p>
            <a:r>
              <a:rPr lang="pl-PL" sz="3200" dirty="0"/>
              <a:t>Znasz/wiesz/rozumiesz/masz doświadczenie</a:t>
            </a:r>
          </a:p>
        </p:txBody>
      </p:sp>
    </p:spTree>
    <p:extLst>
      <p:ext uri="{BB962C8B-B14F-4D97-AF65-F5344CB8AC3E}">
        <p14:creationId xmlns:p14="http://schemas.microsoft.com/office/powerpoint/2010/main" val="356534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KŚM">
      <a:dk1>
        <a:srgbClr val="365422"/>
      </a:dk1>
      <a:lt1>
        <a:srgbClr val="FFFFFF"/>
      </a:lt1>
      <a:dk2>
        <a:srgbClr val="FFC000"/>
      </a:dk2>
      <a:lt2>
        <a:srgbClr val="F88302"/>
      </a:lt2>
      <a:accent1>
        <a:srgbClr val="FFC000"/>
      </a:accent1>
      <a:accent2>
        <a:srgbClr val="2E75B5"/>
      </a:accent2>
      <a:accent3>
        <a:srgbClr val="70AD47"/>
      </a:accent3>
      <a:accent4>
        <a:srgbClr val="FF0000"/>
      </a:accent4>
      <a:accent5>
        <a:srgbClr val="4472C4"/>
      </a:accent5>
      <a:accent6>
        <a:srgbClr val="92D050"/>
      </a:accent6>
      <a:hlink>
        <a:srgbClr val="034A90"/>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6294</TotalTime>
  <Words>1460</Words>
  <Application>Microsoft Macintosh PowerPoint</Application>
  <PresentationFormat>Panoramiczny</PresentationFormat>
  <Paragraphs>47</Paragraphs>
  <Slides>5</Slides>
  <Notes>5</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5</vt:i4>
      </vt:variant>
    </vt:vector>
  </HeadingPairs>
  <TitlesOfParts>
    <vt:vector size="9" baseType="lpstr">
      <vt:lpstr>Arial</vt:lpstr>
      <vt:lpstr>Calibri</vt:lpstr>
      <vt:lpstr>Symbol</vt:lpstr>
      <vt:lpstr>Office Theme</vt:lpstr>
      <vt:lpstr>Łk 10, 25-37</vt:lpstr>
      <vt:lpstr>Jak być przedsiębiorczym?</vt:lpstr>
      <vt:lpstr>OD CZEGO ZALEŻY MÓJ LOS?</vt:lpstr>
      <vt:lpstr>Zadanie 1</vt:lpstr>
      <vt:lpstr>Zadanie 2</vt:lpstr>
    </vt:vector>
  </TitlesOfParts>
  <Company>KPMG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Samula, Aleksandra</dc:creator>
  <cp:lastModifiedBy>Andrzej Lubowicki</cp:lastModifiedBy>
  <cp:revision>87</cp:revision>
  <cp:lastPrinted>2019-01-31T00:42:00Z</cp:lastPrinted>
  <dcterms:created xsi:type="dcterms:W3CDTF">2018-12-08T08:35:19Z</dcterms:created>
  <dcterms:modified xsi:type="dcterms:W3CDTF">2026-08-05T15:24:50Z</dcterms:modified>
</cp:coreProperties>
</file>